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78" r:id="rId4"/>
    <p:sldId id="279" r:id="rId5"/>
    <p:sldId id="280" r:id="rId6"/>
    <p:sldId id="292" r:id="rId7"/>
    <p:sldId id="284" r:id="rId8"/>
    <p:sldId id="282" r:id="rId9"/>
    <p:sldId id="281" r:id="rId10"/>
    <p:sldId id="286" r:id="rId11"/>
    <p:sldId id="285" r:id="rId12"/>
    <p:sldId id="267" r:id="rId13"/>
    <p:sldId id="291" r:id="rId14"/>
    <p:sldId id="289" r:id="rId15"/>
    <p:sldId id="287" r:id="rId16"/>
    <p:sldId id="290" r:id="rId17"/>
    <p:sldId id="260" r:id="rId18"/>
    <p:sldId id="262" r:id="rId19"/>
    <p:sldId id="263" r:id="rId20"/>
    <p:sldId id="264" r:id="rId21"/>
    <p:sldId id="265" r:id="rId22"/>
    <p:sldId id="266" r:id="rId23"/>
    <p:sldId id="268" r:id="rId24"/>
    <p:sldId id="270" r:id="rId25"/>
    <p:sldId id="269" r:id="rId26"/>
    <p:sldId id="272" r:id="rId27"/>
    <p:sldId id="273" r:id="rId28"/>
    <p:sldId id="274" r:id="rId29"/>
    <p:sldId id="275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204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2A51-65D5-4F6C-8E25-0EB16B33A1C4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B9C17-E3C4-4613-90D7-890F500ECA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2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D400D5-CC8D-4A60-9B92-578DA336938E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Woodland School District</a:t>
            </a:r>
            <a:br>
              <a:rPr lang="en-US" dirty="0" smtClean="0"/>
            </a:br>
            <a:r>
              <a:rPr lang="en-US" sz="4000" dirty="0" smtClean="0"/>
              <a:t>College, Career, and Technical Education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CCTE</a:t>
            </a:r>
          </a:p>
          <a:p>
            <a:r>
              <a:rPr lang="en-US" dirty="0" smtClean="0"/>
              <a:t>Where Community and Learning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Marketing I and II</a:t>
            </a:r>
          </a:p>
          <a:p>
            <a:r>
              <a:rPr lang="en-US" sz="2800" dirty="0" smtClean="0"/>
              <a:t>Retail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6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Personal Finance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5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76200" y="152400"/>
            <a:ext cx="2637367" cy="1978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Future Business Leaders of America (FBLA) CTSO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2925462" cy="1950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48232"/>
            <a:ext cx="26289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137930" y="5015470"/>
            <a:ext cx="2203622" cy="1469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953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Science, technology, Engineering, &amp;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LEGO Robotics</a:t>
            </a:r>
          </a:p>
          <a:p>
            <a:r>
              <a:rPr lang="en-US" sz="2800" dirty="0" smtClean="0"/>
              <a:t>Advanced LEGO Robotics</a:t>
            </a:r>
          </a:p>
          <a:p>
            <a:r>
              <a:rPr lang="en-US" sz="2800" dirty="0" smtClean="0"/>
              <a:t>LEGO Robotics Team</a:t>
            </a:r>
            <a:endParaRPr lang="en-US" sz="2800" dirty="0"/>
          </a:p>
        </p:txBody>
      </p:sp>
      <p:sp>
        <p:nvSpPr>
          <p:cNvPr id="4" name="AutoShape 2" descr="https://mail-attachment.googleusercontent.com/attachment/u/0/?ui=2&amp;ik=838db7a63b&amp;view=att&amp;th=142537318fcdd860&amp;attid=0.3&amp;disp=inline&amp;realattid=f_hnz3td492&amp;safe=1&amp;zw&amp;saduie=AG9B_P8kMnibFJXxd06Vg8xPFJ2f&amp;sadet=1384382209312&amp;sads=0cVY7sUpqAdsUwbnZr6OrE18yg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\\WSDFILE\staff\thomsonc\CTE\Pictures\LEGORese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WSDFILE\staff\thomsonc\CTE\Pictures\LEGOEngine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200399"/>
            <a:ext cx="2590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Education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Careers in Education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Human Services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701848"/>
            <a:ext cx="3962400" cy="3108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Early Childhood I &amp; II</a:t>
            </a:r>
            <a:endParaRPr lang="en-US" sz="28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819400"/>
            <a:ext cx="2590800" cy="19431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71775"/>
            <a:ext cx="27178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Hospitality and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Creative Chef I &amp; II</a:t>
            </a:r>
          </a:p>
          <a:p>
            <a:r>
              <a:rPr lang="en-US" sz="2800" dirty="0" smtClean="0"/>
              <a:t>Life Skills</a:t>
            </a:r>
            <a:endParaRPr lang="en-US" sz="2800" dirty="0"/>
          </a:p>
        </p:txBody>
      </p:sp>
      <p:pic>
        <p:nvPicPr>
          <p:cNvPr id="9" name="Content Placeholder 8" descr="C:\Users\thomsonc.WSD\AppData\Local\Microsoft\Windows\Temporary Internet Files\Content.Word\009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505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572000" y="419992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Skills USA (CTSO)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50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Anatomy and Physiology I &amp; II</a:t>
            </a:r>
          </a:p>
          <a:p>
            <a:r>
              <a:rPr lang="en-US" sz="2800" dirty="0" smtClean="0"/>
              <a:t>Advanced </a:t>
            </a:r>
            <a:r>
              <a:rPr lang="en-US" sz="2800" dirty="0"/>
              <a:t>P</a:t>
            </a:r>
            <a:r>
              <a:rPr lang="en-US" sz="2800" dirty="0" smtClean="0"/>
              <a:t>lacement Biology</a:t>
            </a:r>
            <a:endParaRPr lang="en-US" sz="2800" dirty="0"/>
          </a:p>
        </p:txBody>
      </p:sp>
      <p:pic>
        <p:nvPicPr>
          <p:cNvPr id="4098" name="Picture 2" descr="\\WSDFILE\staff\thomsonc\CTE\Pictures\HOSA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WSDFILE\staff\thomsonc\CTE\Pictures\StateHOSA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3" y="2819400"/>
            <a:ext cx="25908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124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</a:t>
            </a:r>
            <a:r>
              <a:rPr lang="en-US" sz="2400" b="1" dirty="0" smtClean="0"/>
              <a:t>ealth Occupations Students of America (CTSO)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61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and Marketing Pathway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Design I &amp; II</a:t>
            </a:r>
          </a:p>
          <a:p>
            <a:r>
              <a:rPr lang="en-US" dirty="0" smtClean="0"/>
              <a:t>Office Communications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Entrepreneurship</a:t>
            </a:r>
          </a:p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Personal Finance</a:t>
            </a:r>
          </a:p>
          <a:p>
            <a:r>
              <a:rPr lang="en-US" dirty="0" smtClean="0"/>
              <a:t>Marketing I &amp; II</a:t>
            </a:r>
          </a:p>
          <a:p>
            <a:r>
              <a:rPr lang="en-US" dirty="0" smtClean="0"/>
              <a:t>Retail 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Skills</a:t>
            </a:r>
          </a:p>
          <a:p>
            <a:r>
              <a:rPr lang="en-US" dirty="0" smtClean="0"/>
              <a:t>Creative Chef I</a:t>
            </a:r>
          </a:p>
          <a:p>
            <a:r>
              <a:rPr lang="en-US" dirty="0" smtClean="0"/>
              <a:t>Creative Chef II</a:t>
            </a:r>
          </a:p>
          <a:p>
            <a:r>
              <a:rPr lang="en-US" dirty="0" smtClean="0"/>
              <a:t>Early Childhood I</a:t>
            </a:r>
          </a:p>
          <a:p>
            <a:r>
              <a:rPr lang="en-US" dirty="0" smtClean="0"/>
              <a:t>Early Childhood II</a:t>
            </a:r>
          </a:p>
          <a:p>
            <a:r>
              <a:rPr lang="en-US" dirty="0" smtClean="0"/>
              <a:t>Careers in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3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kids do?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3505200" cy="45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9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What are the components of a CCTE Course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secondary course which has approved educational frameworks meeting content standards as well as leadership and employability standards</a:t>
            </a:r>
          </a:p>
          <a:p>
            <a:r>
              <a:rPr lang="en-US" sz="2000" dirty="0" smtClean="0"/>
              <a:t>A course taught by a certified CCTE instructor</a:t>
            </a:r>
          </a:p>
          <a:p>
            <a:r>
              <a:rPr lang="en-US" sz="2000" dirty="0" smtClean="0"/>
              <a:t>A course affiliated with a Career and Technical Student Organization (CTSO)</a:t>
            </a:r>
          </a:p>
          <a:p>
            <a:r>
              <a:rPr lang="en-US" sz="2000" dirty="0" smtClean="0"/>
              <a:t>Identified Program of Work for students outside the academic day</a:t>
            </a:r>
          </a:p>
          <a:p>
            <a:r>
              <a:rPr lang="en-US" sz="2000" dirty="0" smtClean="0"/>
              <a:t>The current  need for the course as identified by the Washington State “Skills Gap” as defined in RCW 28C.04.100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2887363" cy="2165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9519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Future Farmers of America (FFA)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Agricultural and STEM Pathways CTSO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" y="2696605"/>
            <a:ext cx="2206128" cy="1657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1954428" cy="2605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6" y="3400168"/>
            <a:ext cx="2199503" cy="1649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2894227" cy="2170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2195512" cy="1646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85" y="3185517"/>
            <a:ext cx="2177943" cy="16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52401"/>
            <a:ext cx="2590800" cy="1943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Early Childhood Education (FASCE Pathway)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Family, Career, and  Community Leaders of America (FCCLA) CTSO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2717800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624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8832" y="55605"/>
            <a:ext cx="2637367" cy="1978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Creative Chef I &amp; II (FASCE Pathway)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Skills USA CTSO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62200"/>
            <a:ext cx="17145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84" y="3886200"/>
            <a:ext cx="2895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29464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6" y="4648200"/>
            <a:ext cx="2321697" cy="17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</a:t>
            </a:r>
            <a:r>
              <a:rPr lang="en-US" dirty="0" smtClean="0"/>
              <a:t>articulated </a:t>
            </a:r>
            <a:r>
              <a:rPr lang="en-US" dirty="0" smtClean="0"/>
              <a:t>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WHS CTE Course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Web Design</a:t>
            </a:r>
          </a:p>
          <a:p>
            <a:r>
              <a:rPr lang="en-US" dirty="0" smtClean="0"/>
              <a:t>Entrepreneurship	</a:t>
            </a:r>
          </a:p>
          <a:p>
            <a:r>
              <a:rPr lang="en-US" dirty="0" smtClean="0"/>
              <a:t>Beginning Metallurgy</a:t>
            </a:r>
          </a:p>
          <a:p>
            <a:r>
              <a:rPr lang="en-US" dirty="0" smtClean="0"/>
              <a:t>Advanced Metallurgy</a:t>
            </a:r>
          </a:p>
          <a:p>
            <a:r>
              <a:rPr lang="en-US" dirty="0" smtClean="0"/>
              <a:t>Beginning Mechanics</a:t>
            </a:r>
          </a:p>
          <a:p>
            <a:r>
              <a:rPr lang="en-US" dirty="0" smtClean="0"/>
              <a:t>Advanced </a:t>
            </a:r>
            <a:r>
              <a:rPr lang="en-US" dirty="0" smtClean="0"/>
              <a:t>Mechanics</a:t>
            </a:r>
          </a:p>
          <a:p>
            <a:r>
              <a:rPr lang="en-US" dirty="0" smtClean="0"/>
              <a:t>Anatomy and Physiology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76400"/>
            <a:ext cx="3200400" cy="310896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Intro. to Business Tech.</a:t>
            </a:r>
          </a:p>
          <a:p>
            <a:r>
              <a:rPr lang="en-US" sz="1800" dirty="0" smtClean="0"/>
              <a:t>Web Design</a:t>
            </a:r>
          </a:p>
          <a:p>
            <a:r>
              <a:rPr lang="en-US" sz="1800" dirty="0" smtClean="0"/>
              <a:t>Entrepreneurship</a:t>
            </a:r>
          </a:p>
          <a:p>
            <a:r>
              <a:rPr lang="en-US" sz="1800" dirty="0" smtClean="0"/>
              <a:t>Intro. to Oxy-acetylene</a:t>
            </a:r>
          </a:p>
          <a:p>
            <a:r>
              <a:rPr lang="en-US" sz="1800" dirty="0" smtClean="0"/>
              <a:t>Intro. To Arc Welding</a:t>
            </a:r>
          </a:p>
          <a:p>
            <a:r>
              <a:rPr lang="en-US" sz="1800" dirty="0" smtClean="0"/>
              <a:t>Intro. to small engines</a:t>
            </a:r>
          </a:p>
          <a:p>
            <a:r>
              <a:rPr lang="en-US" sz="1800" dirty="0" smtClean="0"/>
              <a:t>Essentials of </a:t>
            </a:r>
            <a:r>
              <a:rPr lang="en-US" sz="1800" dirty="0" smtClean="0"/>
              <a:t>Mechanics</a:t>
            </a:r>
          </a:p>
          <a:p>
            <a:r>
              <a:rPr lang="en-US" sz="1800" dirty="0" smtClean="0"/>
              <a:t>Basic Concepts of Anatomy and Physiology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1295400"/>
            <a:ext cx="3810000" cy="350520"/>
          </a:xfrm>
        </p:spPr>
        <p:txBody>
          <a:bodyPr/>
          <a:lstStyle/>
          <a:p>
            <a:pPr algn="ctr"/>
            <a:r>
              <a:rPr lang="en-US" dirty="0" smtClean="0"/>
              <a:t>Community College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 Prep Courses 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WHS CTE Course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Early Childhood I	</a:t>
            </a:r>
          </a:p>
          <a:p>
            <a:r>
              <a:rPr lang="en-US" dirty="0"/>
              <a:t>Early Childhood I	</a:t>
            </a:r>
          </a:p>
          <a:p>
            <a:r>
              <a:rPr lang="en-US" dirty="0"/>
              <a:t>Early Childhood </a:t>
            </a:r>
            <a:r>
              <a:rPr lang="en-US" dirty="0" smtClean="0"/>
              <a:t>I</a:t>
            </a:r>
          </a:p>
          <a:p>
            <a:r>
              <a:rPr lang="en-US" dirty="0" smtClean="0"/>
              <a:t>CAD	</a:t>
            </a:r>
          </a:p>
          <a:p>
            <a:r>
              <a:rPr lang="en-US" dirty="0"/>
              <a:t>CAD	</a:t>
            </a:r>
          </a:p>
          <a:p>
            <a:r>
              <a:rPr lang="en-US" dirty="0"/>
              <a:t>CAD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1295400"/>
            <a:ext cx="3962400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College 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Early Childhood</a:t>
            </a:r>
          </a:p>
          <a:p>
            <a:r>
              <a:rPr lang="en-US" dirty="0" smtClean="0"/>
              <a:t>Child Development</a:t>
            </a:r>
          </a:p>
          <a:p>
            <a:r>
              <a:rPr lang="en-US" dirty="0" smtClean="0"/>
              <a:t>Practicum I</a:t>
            </a:r>
          </a:p>
          <a:p>
            <a:r>
              <a:rPr lang="en-US" dirty="0" smtClean="0"/>
              <a:t>Technical Drawing</a:t>
            </a:r>
          </a:p>
          <a:p>
            <a:r>
              <a:rPr lang="en-US" dirty="0"/>
              <a:t>Introduction to </a:t>
            </a:r>
            <a:r>
              <a:rPr lang="en-US" dirty="0" smtClean="0"/>
              <a:t>Drafting </a:t>
            </a:r>
          </a:p>
          <a:p>
            <a:r>
              <a:rPr lang="en-US" dirty="0"/>
              <a:t>Drafting</a:t>
            </a:r>
          </a:p>
        </p:txBody>
      </p:sp>
    </p:spTree>
    <p:extLst>
      <p:ext uri="{BB962C8B-B14F-4D97-AF65-F5344CB8AC3E}">
        <p14:creationId xmlns:p14="http://schemas.microsoft.com/office/powerpoint/2010/main" val="4243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Industry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Office Specialist (MOS)</a:t>
            </a:r>
          </a:p>
          <a:p>
            <a:r>
              <a:rPr lang="en-US" dirty="0" smtClean="0"/>
              <a:t>Bronze Certified Technician (STIHL)</a:t>
            </a:r>
          </a:p>
          <a:p>
            <a:r>
              <a:rPr lang="en-US" dirty="0" smtClean="0"/>
              <a:t>Food Handler’s Card</a:t>
            </a:r>
          </a:p>
          <a:p>
            <a:r>
              <a:rPr lang="en-US" dirty="0" smtClean="0"/>
              <a:t>CPR</a:t>
            </a:r>
          </a:p>
          <a:p>
            <a:r>
              <a:rPr lang="en-US" dirty="0" smtClean="0"/>
              <a:t>First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Cross-Credited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WHS CCTE Class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WHS Publications</a:t>
            </a:r>
          </a:p>
          <a:p>
            <a:r>
              <a:rPr lang="en-US" dirty="0" smtClean="0"/>
              <a:t>Web Design II</a:t>
            </a:r>
          </a:p>
          <a:p>
            <a:r>
              <a:rPr lang="en-US" dirty="0" smtClean="0"/>
              <a:t>Early Childhood 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Cross-Credited Class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Art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for Next Year</a:t>
            </a:r>
            <a:br>
              <a:rPr lang="en-US" dirty="0" smtClean="0"/>
            </a:br>
            <a:r>
              <a:rPr lang="en-US" dirty="0" smtClean="0"/>
              <a:t>Health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Placement Biology</a:t>
            </a:r>
          </a:p>
          <a:p>
            <a:r>
              <a:rPr lang="en-US" dirty="0" smtClean="0"/>
              <a:t>Anatomy and Physiology</a:t>
            </a:r>
          </a:p>
          <a:p>
            <a:r>
              <a:rPr lang="en-US" dirty="0" smtClean="0"/>
              <a:t>Health Occupation Students of America (HOSA)- CTSO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114512" cy="2335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44" y="2030517"/>
            <a:ext cx="3287044" cy="24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Robotics</a:t>
            </a:r>
          </a:p>
          <a:p>
            <a:r>
              <a:rPr lang="en-US" dirty="0" smtClean="0"/>
              <a:t>First Tech Challenge</a:t>
            </a:r>
          </a:p>
          <a:p>
            <a:r>
              <a:rPr lang="en-US" dirty="0" smtClean="0"/>
              <a:t>Technology Students of America (TSA) – CTSO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038599" cy="263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26083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1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Audio and Video Technology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WMS Publications</a:t>
            </a:r>
          </a:p>
          <a:p>
            <a:r>
              <a:rPr lang="en-US" dirty="0" smtClean="0"/>
              <a:t>WHS Photography</a:t>
            </a:r>
          </a:p>
          <a:p>
            <a:r>
              <a:rPr lang="en-US" dirty="0" smtClean="0"/>
              <a:t>FBLA or TSA - CTSOs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4400"/>
            <a:ext cx="2286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7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CCTE Course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Identify need for course (skills gap, advisory committee)</a:t>
            </a:r>
          </a:p>
          <a:p>
            <a:pPr marL="0" indent="0"/>
            <a:r>
              <a:rPr lang="en-US" dirty="0" smtClean="0"/>
              <a:t>2.   Complete OSPI application for course approval</a:t>
            </a:r>
          </a:p>
          <a:p>
            <a:r>
              <a:rPr lang="en-US" dirty="0" smtClean="0"/>
              <a:t>		Course </a:t>
            </a:r>
            <a:r>
              <a:rPr lang="en-US" dirty="0"/>
              <a:t>Information  (Cluster, Pathway, CIP Code)</a:t>
            </a:r>
          </a:p>
          <a:p>
            <a:r>
              <a:rPr lang="en-US" dirty="0" smtClean="0"/>
              <a:t>		Leadership </a:t>
            </a:r>
            <a:r>
              <a:rPr lang="en-US" dirty="0"/>
              <a:t>(activities outside the academic day)</a:t>
            </a:r>
          </a:p>
          <a:p>
            <a:r>
              <a:rPr lang="en-US" dirty="0" smtClean="0"/>
              <a:t>		Sequence </a:t>
            </a:r>
            <a:r>
              <a:rPr lang="en-US" dirty="0"/>
              <a:t>of courses</a:t>
            </a:r>
          </a:p>
          <a:p>
            <a:r>
              <a:rPr lang="en-US" dirty="0" smtClean="0"/>
              <a:t>		Frameworks </a:t>
            </a:r>
            <a:r>
              <a:rPr lang="en-US" dirty="0"/>
              <a:t>(curriculum map including common core and leadership </a:t>
            </a:r>
            <a:r>
              <a:rPr lang="en-US" dirty="0" smtClean="0"/>
              <a:t>		standards</a:t>
            </a:r>
            <a:r>
              <a:rPr lang="en-US" dirty="0"/>
              <a:t>)</a:t>
            </a:r>
          </a:p>
          <a:p>
            <a:r>
              <a:rPr lang="en-US" dirty="0" smtClean="0"/>
              <a:t>		Skills </a:t>
            </a:r>
            <a:r>
              <a:rPr lang="en-US" dirty="0"/>
              <a:t>Gap </a:t>
            </a:r>
          </a:p>
          <a:p>
            <a:pPr marL="466344" lvl="3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3.  Receive approval from program supervisor of the course pathway</a:t>
            </a:r>
          </a:p>
          <a:p>
            <a:pPr marL="0" indent="0"/>
            <a:r>
              <a:rPr lang="en-US" dirty="0" smtClean="0"/>
              <a:t>4.  Advisory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Agriculture, Food &amp; Natural Resources</a:t>
            </a:r>
          </a:p>
          <a:p>
            <a:r>
              <a:rPr lang="en-US" dirty="0" smtClean="0"/>
              <a:t>Architecture and Construction</a:t>
            </a:r>
          </a:p>
          <a:p>
            <a:r>
              <a:rPr lang="en-US" dirty="0" smtClean="0"/>
              <a:t>Arts, A/V Technology &amp; Communications</a:t>
            </a:r>
          </a:p>
          <a:p>
            <a:r>
              <a:rPr lang="en-US" dirty="0" smtClean="0"/>
              <a:t>Education &amp; Training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Government &amp; Public Administration</a:t>
            </a:r>
          </a:p>
          <a:p>
            <a:r>
              <a:rPr lang="en-US" dirty="0" smtClean="0"/>
              <a:t>Health Science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Hospitality &amp; Tourism</a:t>
            </a:r>
          </a:p>
          <a:p>
            <a:r>
              <a:rPr lang="en-US" dirty="0" smtClean="0"/>
              <a:t>Human Services</a:t>
            </a:r>
          </a:p>
          <a:p>
            <a:r>
              <a:rPr lang="en-US" dirty="0" smtClean="0"/>
              <a:t>Information Technology</a:t>
            </a:r>
          </a:p>
          <a:p>
            <a:r>
              <a:rPr lang="en-US" dirty="0" smtClean="0"/>
              <a:t>Law, Public Safety, Corrections, &amp; Security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STEM</a:t>
            </a:r>
          </a:p>
          <a:p>
            <a:r>
              <a:rPr lang="en-US" dirty="0" smtClean="0"/>
              <a:t>Transportation, Distribution, and Logistics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Career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Agriculture, Food &amp; Natural Resources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 Resources</a:t>
            </a:r>
          </a:p>
          <a:p>
            <a:r>
              <a:rPr lang="en-US" dirty="0" smtClean="0"/>
              <a:t>Horticulture</a:t>
            </a:r>
          </a:p>
          <a:p>
            <a:r>
              <a:rPr lang="en-US" dirty="0" smtClean="0"/>
              <a:t>Floriculture </a:t>
            </a:r>
          </a:p>
          <a:p>
            <a:r>
              <a:rPr lang="en-US" dirty="0" smtClean="0"/>
              <a:t>Floriculture Management</a:t>
            </a:r>
          </a:p>
          <a:p>
            <a:r>
              <a:rPr lang="en-US" dirty="0" smtClean="0"/>
              <a:t>Mechanics I &amp; II</a:t>
            </a:r>
          </a:p>
          <a:p>
            <a:r>
              <a:rPr lang="en-US" dirty="0" smtClean="0"/>
              <a:t>Metallurgy I &amp; 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Animal Science</a:t>
            </a:r>
          </a:p>
          <a:p>
            <a:r>
              <a:rPr lang="en-US" dirty="0" smtClean="0"/>
              <a:t>Future Trades</a:t>
            </a:r>
          </a:p>
          <a:p>
            <a:r>
              <a:rPr lang="en-US" dirty="0" smtClean="0"/>
              <a:t>MS Mechanics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r="20820"/>
          <a:stretch>
            <a:fillRect/>
          </a:stretch>
        </p:blipFill>
        <p:spPr>
          <a:xfrm>
            <a:off x="5486400" y="838200"/>
            <a:ext cx="3168968" cy="30544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Farmers of America (FFA</a:t>
            </a:r>
            <a:r>
              <a:rPr lang="en-US" dirty="0" smtClean="0"/>
              <a:t>) CTSO</a:t>
            </a:r>
            <a:endParaRPr lang="en-US" dirty="0"/>
          </a:p>
        </p:txBody>
      </p:sp>
      <p:pic>
        <p:nvPicPr>
          <p:cNvPr id="3074" name="Picture 2" descr="\\WSDFILE\staff\thomsonc\CTE\Pictures\Floral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60" y="3962400"/>
            <a:ext cx="3403118" cy="2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Arts, A/V Technology &amp; Communications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Publishing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5240" cy="853440"/>
          </a:xfrm>
        </p:spPr>
        <p:txBody>
          <a:bodyPr/>
          <a:lstStyle/>
          <a:p>
            <a:pPr algn="ctr"/>
            <a:r>
              <a:rPr lang="en-US" dirty="0" smtClean="0"/>
              <a:t>Business, management and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2800" dirty="0" smtClean="0"/>
              <a:t>Office Skills and Communications</a:t>
            </a:r>
          </a:p>
          <a:p>
            <a:r>
              <a:rPr lang="en-US" sz="2800" dirty="0" smtClean="0"/>
              <a:t>Entrepreneurship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Web Design I &amp; II</a:t>
            </a:r>
          </a:p>
          <a:p>
            <a:r>
              <a:rPr lang="en-US" sz="2800" dirty="0" smtClean="0"/>
              <a:t>Computer Applications</a:t>
            </a:r>
          </a:p>
          <a:p>
            <a:r>
              <a:rPr lang="en-US" sz="2800" dirty="0" smtClean="0"/>
              <a:t>Office User Specialist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8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0000"/>
      </a:accent2>
      <a:accent3>
        <a:srgbClr val="00B050"/>
      </a:accent3>
      <a:accent4>
        <a:srgbClr val="00B05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1373</TotalTime>
  <Words>567</Words>
  <Application>Microsoft Office PowerPoint</Application>
  <PresentationFormat>On-screen Show (4:3)</PresentationFormat>
  <Paragraphs>165</Paragraphs>
  <Slides>29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Woodland School District College, Career, and Technical Education</vt:lpstr>
      <vt:lpstr>What are the components of a CCTE Course</vt:lpstr>
      <vt:lpstr>Steps to CCTE Course Approval</vt:lpstr>
      <vt:lpstr>Career clusters</vt:lpstr>
      <vt:lpstr>Agriculture, Food &amp; Natural Resources </vt:lpstr>
      <vt:lpstr>Future Farmers of America (FFA) CTSO</vt:lpstr>
      <vt:lpstr>Arts, A/V Technology &amp; Communications </vt:lpstr>
      <vt:lpstr>Business, management and Administration</vt:lpstr>
      <vt:lpstr>Information Technology</vt:lpstr>
      <vt:lpstr>Marketing</vt:lpstr>
      <vt:lpstr>Finance</vt:lpstr>
      <vt:lpstr>Future Business Leaders of America (FBLA) CTSO</vt:lpstr>
      <vt:lpstr>Science, technology, Engineering, &amp; Math</vt:lpstr>
      <vt:lpstr>PowerPoint Presentation</vt:lpstr>
      <vt:lpstr>Hospitality and Tourism</vt:lpstr>
      <vt:lpstr>Health Science</vt:lpstr>
      <vt:lpstr>Business and Marketing Pathway Offerings</vt:lpstr>
      <vt:lpstr>FASCE Pathway</vt:lpstr>
      <vt:lpstr>What do these kids do?</vt:lpstr>
      <vt:lpstr>Future Farmers of America (FFA)</vt:lpstr>
      <vt:lpstr>Early Childhood Education (FASCE Pathway)</vt:lpstr>
      <vt:lpstr>Creative Chef I &amp; II (FASCE Pathway)</vt:lpstr>
      <vt:lpstr>Current articulated Courses</vt:lpstr>
      <vt:lpstr>Current Tech Prep Courses Cont.</vt:lpstr>
      <vt:lpstr>Current Industry Certifications</vt:lpstr>
      <vt:lpstr>Current Cross-Credited Courses</vt:lpstr>
      <vt:lpstr>New for Next Year Health Sciences</vt:lpstr>
      <vt:lpstr>STEM Additions</vt:lpstr>
      <vt:lpstr>Audio and Video Technology Pathway</vt:lpstr>
    </vt:vector>
  </TitlesOfParts>
  <Company>Woodland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School District College, Career, and Technical Education</dc:title>
  <dc:creator>thomsonc</dc:creator>
  <cp:lastModifiedBy>Thomson, Cari</cp:lastModifiedBy>
  <cp:revision>53</cp:revision>
  <cp:lastPrinted>2013-11-20T17:20:54Z</cp:lastPrinted>
  <dcterms:created xsi:type="dcterms:W3CDTF">2012-02-06T20:04:57Z</dcterms:created>
  <dcterms:modified xsi:type="dcterms:W3CDTF">2013-11-20T19:05:24Z</dcterms:modified>
</cp:coreProperties>
</file>